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3" autoAdjust="0"/>
  </p:normalViewPr>
  <p:slideViewPr>
    <p:cSldViewPr>
      <p:cViewPr>
        <p:scale>
          <a:sx n="50" d="100"/>
          <a:sy n="50" d="100"/>
        </p:scale>
        <p:origin x="-2232" y="-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4E172-8C3B-49B3-9552-A2D6CA90FCC3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FAA3B-48F1-4707-8DB1-1A34D96F2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38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FAA3B-48F1-4707-8DB1-1A34D96F20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44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8580" y="135467"/>
            <a:ext cx="6720840" cy="8886613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59081" y="3923469"/>
            <a:ext cx="5360948" cy="3285067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79489" y="3926179"/>
            <a:ext cx="892761" cy="327964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84536" y="4182211"/>
            <a:ext cx="682668" cy="2767584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4113" y="4074162"/>
            <a:ext cx="5210884" cy="2993812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40120" y="6167024"/>
            <a:ext cx="571500" cy="6096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406366" y="6079035"/>
            <a:ext cx="5066375" cy="885823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4228" y="4185920"/>
            <a:ext cx="5070651" cy="2770293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104" y="6197600"/>
            <a:ext cx="4914900" cy="6096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529" y="4302712"/>
            <a:ext cx="4972050" cy="16256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36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46277" y="304800"/>
            <a:ext cx="1394460" cy="8163512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16419" y="468546"/>
            <a:ext cx="1254176" cy="7836023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86433" y="527237"/>
            <a:ext cx="1114148" cy="77186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508000"/>
            <a:ext cx="4629150" cy="772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8580" y="135467"/>
            <a:ext cx="6720840" cy="8886613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338982" y="3928533"/>
            <a:ext cx="6198870" cy="3285067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5742" y="4064001"/>
            <a:ext cx="6025350" cy="2993812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342" y="4267200"/>
            <a:ext cx="5772150" cy="17272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06622" y="6055361"/>
            <a:ext cx="5863590" cy="885823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342" y="6143348"/>
            <a:ext cx="5772150" cy="6983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6818" y="4165600"/>
            <a:ext cx="5863199" cy="2770293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96" y="544497"/>
            <a:ext cx="6195504" cy="138590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596" y="2292095"/>
            <a:ext cx="3028950" cy="587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292095"/>
            <a:ext cx="3028950" cy="587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96" y="544497"/>
            <a:ext cx="6195504" cy="138590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596" y="2296584"/>
            <a:ext cx="3030141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596" y="3251200"/>
            <a:ext cx="3030141" cy="49170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96584"/>
            <a:ext cx="3031331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251200"/>
            <a:ext cx="3031331" cy="49170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68580" y="135467"/>
            <a:ext cx="6720840" cy="8886613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68580" y="135467"/>
            <a:ext cx="6720840" cy="8886613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0" y="914400"/>
            <a:ext cx="3429000" cy="70104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420025" y="2007616"/>
            <a:ext cx="2037425" cy="4697984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7517" y="2189963"/>
            <a:ext cx="1862441" cy="43124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750" y="3962400"/>
            <a:ext cx="1723976" cy="23368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50" y="2312416"/>
            <a:ext cx="1723976" cy="1588827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8580" y="135467"/>
            <a:ext cx="6720840" cy="8886613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4350" y="828583"/>
            <a:ext cx="5829300" cy="5775419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514350" y="6604000"/>
            <a:ext cx="5829300" cy="1828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1500" y="6705600"/>
            <a:ext cx="5700574" cy="160389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685800" y="7518400"/>
            <a:ext cx="5496386" cy="602261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4192" y="6766560"/>
            <a:ext cx="5959602" cy="146304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7217" y="7542075"/>
            <a:ext cx="5433552" cy="5356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07201"/>
            <a:ext cx="5496386" cy="697391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68580" y="135467"/>
            <a:ext cx="6720840" cy="8886613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36801"/>
            <a:ext cx="6172200" cy="583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05740" y="370888"/>
            <a:ext cx="6446520" cy="176784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9647" y="497150"/>
            <a:ext cx="6285390" cy="1491449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596" y="544497"/>
            <a:ext cx="6195504" cy="1385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2" r:id="rId11"/>
    <p:sldLayoutId id="214748373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596" y="395537"/>
            <a:ext cx="6195504" cy="15348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Фотоальбом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старшей логопедической группы «В»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«мы в ответе за тех, кого приручили»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2339752"/>
            <a:ext cx="1465081" cy="172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юзер\Desktop\Fonts\IMG-20211002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990" y="2366432"/>
            <a:ext cx="1453197" cy="18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910" y="7087722"/>
            <a:ext cx="1348430" cy="184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569" y="4876439"/>
            <a:ext cx="1506364" cy="17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587" y="2383932"/>
            <a:ext cx="1456551" cy="178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687" y="3591255"/>
            <a:ext cx="1402202" cy="184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187" y="4023081"/>
            <a:ext cx="1411438" cy="173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5364773"/>
            <a:ext cx="1546071" cy="188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687" y="6920901"/>
            <a:ext cx="1608180" cy="172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558" y="6043310"/>
            <a:ext cx="1406352" cy="175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647" y="7499250"/>
            <a:ext cx="1249791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37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Это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наш Домашний любимец -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собака Ева.</a:t>
            </a:r>
            <a:r>
              <a:rPr lang="ru-RU" sz="3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664" y="5436097"/>
            <a:ext cx="6110436" cy="27321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юзер\Desktop\Fonts\IMG-20211003-WA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49" y="2555776"/>
            <a:ext cx="5545563" cy="594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8217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наш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Мурзик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он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 к нам пришёл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 назад и остался  жить у нас в гараже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Он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ловит мышей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дружит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ёжиками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ласковый и нежный.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904" y="2483768"/>
            <a:ext cx="6172200" cy="58314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юзер\Desktop\Fonts\IMG-20211003-WA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2256516"/>
            <a:ext cx="5256584" cy="656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3559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бабушки  в деревне есть кот Жулик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Его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принесли  нам год назад  маленьким котёнком. Этот маленький  пушистый клубок гонялся  за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всеми,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щенок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Теперь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вырос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Ловит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мышей на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улице, гоняет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соседских кошек.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юзер\Desktop\Fonts\IMG-20211004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2267744"/>
            <a:ext cx="5472608" cy="628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3268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640" y="323528"/>
            <a:ext cx="6480720" cy="16561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Нашу кошку зовут Иришка. 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Ей 6 лет. У неё зелёные глаза. Она любит играться. Ириска боится выходить  на улицу.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юзер\Desktop\Fonts\IMG-20211002-WA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3" y="2243403"/>
            <a:ext cx="5616624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3904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794" y="395536"/>
            <a:ext cx="6110436" cy="1643831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Берегите животных!</a:t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член семьи Костя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Мы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очень любим и заботимся о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нём.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Хоть он у нас очень старый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но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у нас очень шустрый и смешной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юзер\Desktop\Fonts\IMG-20211002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68" y="3117080"/>
            <a:ext cx="4392488" cy="549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6508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664" y="323528"/>
            <a:ext cx="6192688" cy="12241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Марьяна и наша любимая собака  породы  сибирский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Хаски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Минерва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Мэджик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Для своих Минка.  Мине уже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6 лет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она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обожает зиму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снег, холод, ветер 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очень любит  бегать и возить санки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Ещё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Мина  успешно учится выполнять разные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команды ,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но самая любимая команда «Угадай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», тогда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она начинает угадывать в какой руке лакомство и показывает лапой Летом Мина грустит и  просит мороженое. Минка- очень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дружелюбная, ласковая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семейноориентированная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собака, всегда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вместе с нами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юзер\Desktop\Fonts\IMG-20211002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59" y="2123728"/>
            <a:ext cx="4800869" cy="657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2849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наша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коша (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её так называем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зовут её Эля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Она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любит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играться, гонять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дому, летом  мы ходим с ней гулять 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поводке. Эля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любит  кушать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травку.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юзер\Desktop\Fonts\IMG-20211003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2334663"/>
            <a:ext cx="5461808" cy="640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5412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кошка Масяня Ей 16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лет.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 несмотря на возраст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она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любит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поиграть.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ласковая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любит, чтобы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её погладили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Часто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меняет место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спит.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юзер\Desktop\Fonts\IMG-20211003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19" y="2339753"/>
            <a:ext cx="5445531" cy="666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1665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люблю играть с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Мурзиком.Он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царапается,мурлыкает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прыгает по дому. Ещё он любит ловить мышей .Охраняет дом  от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посторонних.Любит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молоко. Порода у него </a:t>
            </a:r>
            <a:r>
              <a:rPr lang="ru-RU" sz="2000" b="1" dirty="0">
                <a:solidFill>
                  <a:srgbClr val="002060"/>
                </a:solidFill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норвежский лесной кот».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юзер\Desktop\Fonts\IMG-20211003-WA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2411760"/>
            <a:ext cx="5616624" cy="645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539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052" y="467544"/>
            <a:ext cx="6195504" cy="1385903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меня дома живёт котёнок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Джейки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богомолы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собака Все они живут дружно. Я очень люблю с ними играть.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юзер\Desktop\Fonts\IMG-20211003-WA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00" y="2267744"/>
            <a:ext cx="5472608" cy="673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999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 у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нас К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еша - наш 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член семьи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Мы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ним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очень любим играть в прятки и по полу  с ним ползать друг за другом.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юзер\Desktop\Fonts\IMG-20211003-WA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2411760"/>
            <a:ext cx="5040560" cy="614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8244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113</TotalTime>
  <Words>319</Words>
  <Application>Microsoft Office PowerPoint</Application>
  <PresentationFormat>Экран (4:3)</PresentationFormat>
  <Paragraphs>14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Аптека</vt:lpstr>
      <vt:lpstr>Фотоальбом  детей старшей логопедической группы «В» «мы в ответе за тех, кого приручили»</vt:lpstr>
      <vt:lpstr>Презентация PowerPoint</vt:lpstr>
      <vt:lpstr>Берегите животных! Наш член семьи Костя. Мы его очень любим и заботимся о нём. Хоть он у нас очень старый, но он у нас очень шустрый и смешной. </vt:lpstr>
      <vt:lpstr>Презентация PowerPoint</vt:lpstr>
      <vt:lpstr>Это наша коша (мы её так называем), а зовут её Эля! Она очень любит играться, гонять по дому, летом  мы ходим с ней гулять на поводке. Эля очень любит  кушать травку.</vt:lpstr>
      <vt:lpstr>Наша кошка Масяня Ей 16 лет. Но  несмотря на возраст, она любит поиграть. Она ласковая, любит, чтобы её погладили. Часто меняет место, где она спит.</vt:lpstr>
      <vt:lpstr>Я люблю играть с Мурзиком.Он царапается,мурлыкает и прыгает по дому. Ещё он любит ловить мышей .Охраняет дом  от посторонних.Любит  молоко. Порода у него «норвежский лесной кот».</vt:lpstr>
      <vt:lpstr>У меня дома живёт котёнок Джейки, богомолы  и собака Все они живут дружно. Я очень люблю с ними играть.</vt:lpstr>
      <vt:lpstr>А у нас Кеша - наш  член семьи. Мы с ним очень любим играть в прятки и по полу  с ним ползать друг за другом. </vt:lpstr>
      <vt:lpstr>Это наш Домашний любимец -   собака Ева. </vt:lpstr>
      <vt:lpstr>Это наш кот Мурзик, он сам к нам пришёл  3 года назад и остался  жить у нас в гараже. Он ловит мышей, дружит с ёжиками.  Он очень ласковый и нежный.</vt:lpstr>
      <vt:lpstr>У бабушки  в деревне есть кот Жулик. Его принесли  нам год назад  маленьким котёнком. Этот маленький  пушистый клубок гонялся  за всеми, как щенок. Теперь он вырос. Ловит мышей на улице, гоняет соседских кошек.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юзер</cp:lastModifiedBy>
  <cp:revision>18</cp:revision>
  <dcterms:modified xsi:type="dcterms:W3CDTF">2021-10-06T06:39:28Z</dcterms:modified>
</cp:coreProperties>
</file>